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9edbc88e35094335"/>
  </p:sldMasterIdLst>
  <p:sldIdLst>
    <p:sldId id="264" r:id="Ra02c31d206ef4481"/>
    <p:sldId id="265" r:id="Rf0165dd57f204f02"/>
    <p:sldId id="266" r:id="Ra66cf05bd4a741d4"/>
    <p:sldId id="267" r:id="R4ee18e36a34440b4"/>
    <p:sldId id="268" r:id="R7f3927f6d35a4fcd"/>
    <p:sldId id="269" r:id="R80bc6f3f75d140b9"/>
    <p:sldId id="270" r:id="Reb7147c6898845ab"/>
    <p:sldId id="271" r:id="R8d6b1334d59947ef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9edbc88e35094335" /><Relationship Type="http://schemas.openxmlformats.org/officeDocument/2006/relationships/theme" Target="/ppt/slideMasters/theme/theme2.xml" Id="R033c182692564b62" /><Relationship Type="http://schemas.openxmlformats.org/officeDocument/2006/relationships/slide" Target="/ppt/slides/slide9.xml" Id="Ra02c31d206ef4481" /><Relationship Type="http://schemas.openxmlformats.org/officeDocument/2006/relationships/slide" Target="/ppt/slides/slidea.xml" Id="Rf0165dd57f204f02" /><Relationship Type="http://schemas.openxmlformats.org/officeDocument/2006/relationships/slide" Target="/ppt/slides/slideb.xml" Id="Ra66cf05bd4a741d4" /><Relationship Type="http://schemas.openxmlformats.org/officeDocument/2006/relationships/slide" Target="/ppt/slides/slidec.xml" Id="R4ee18e36a34440b4" /><Relationship Type="http://schemas.openxmlformats.org/officeDocument/2006/relationships/tableStyles" Target="/ppt/tableStyles.xml" Id="R31bf1eb39c2742d1" /><Relationship Type="http://schemas.openxmlformats.org/officeDocument/2006/relationships/slide" Target="/ppt/slides/slided.xml" Id="R7f3927f6d35a4fcd" /><Relationship Type="http://schemas.openxmlformats.org/officeDocument/2006/relationships/slide" Target="/ppt/slides/slidee.xml" Id="R80bc6f3f75d140b9" /><Relationship Type="http://schemas.openxmlformats.org/officeDocument/2006/relationships/slide" Target="/ppt/slides/slidef.xml" Id="Reb7147c6898845ab" /><Relationship Type="http://schemas.openxmlformats.org/officeDocument/2006/relationships/slide" Target="/ppt/slides/slide10.xml" Id="R8d6b1334d59947ef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d0f0e3cc30b54550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f627bde8d71e4543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f718cb14396a4475" /><Relationship Type="http://schemas.openxmlformats.org/officeDocument/2006/relationships/slideMaster" Target="/ppt/slideMasters/slideMaster2.xml" Id="R3a4277a3b8394a99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9fc1a6889a874ded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f718cb14396a44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98f14d4f27a44e98" /><Relationship Type="http://schemas.openxmlformats.org/officeDocument/2006/relationships/slideLayout" Target="/ppt/slideLayouts/slideLayout2.xml" Id="R9826e020622e4a74" /><Relationship Type="http://schemas.openxmlformats.org/officeDocument/2006/relationships/slideLayout" Target="/ppt/slideLayouts/slideLayout3.xml" Id="Redabc066ec524b1c" /><Relationship Type="http://schemas.openxmlformats.org/officeDocument/2006/relationships/slideLayout" Target="/ppt/slideLayouts/slideLayout4.xml" Id="R8c919b25de644977" /><Relationship Type="http://schemas.openxmlformats.org/officeDocument/2006/relationships/slideLayout" Target="/ppt/slideLayouts/slideLayout5.xml" Id="R0487242715684cf3" /><Relationship Type="http://schemas.openxmlformats.org/officeDocument/2006/relationships/image" Target="/ppt/media/image2.bin" Id="R8d25becf12d94972" /><Relationship Type="http://schemas.openxmlformats.org/officeDocument/2006/relationships/image" Target="/ppt/media/image.bin" Id="R6d99bc12a906460c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8d25becf12d94972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6d99bc12a906460c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8c919b25de644977"/>
    <p:sldLayoutId id="2147483652" r:id="Redabc066ec524b1c"/>
    <p:sldLayoutId id="2147483651" r:id="R9826e020622e4a74"/>
    <p:sldLayoutId id="2147483654" r:id="R0487242715684cf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adcc7c55b5ce4e49" /><Relationship Type="http://schemas.openxmlformats.org/officeDocument/2006/relationships/chart" Target="/ppt/slides/charts/chart29.xml" Id="R80b20a14ec424999" /><Relationship Type="http://schemas.openxmlformats.org/officeDocument/2006/relationships/chart" Target="/ppt/slides/charts/chart2a.xml" Id="R19c11e8f552c4a30" /><Relationship Type="http://schemas.openxmlformats.org/officeDocument/2006/relationships/chart" Target="/ppt/slides/charts/chart2b.xml" Id="R3d0cf32d83c34ffa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9ac94bd1af38412b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339b632c69a34838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98eabf7aa88d4b71" /><Relationship Type="http://schemas.openxmlformats.org/officeDocument/2006/relationships/slideLayout" Target="/ppt/slideLayouts/slideLayout5.xml" Id="R94fd9a570e5b41ce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0c06d26f8d8a4f99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628f82d5d734463b" /><Relationship Type="http://schemas.openxmlformats.org/officeDocument/2006/relationships/image" Target="/ppt/media/image4.bin" Id="Refcd188616d046cb" /><Relationship Type="http://schemas.openxmlformats.org/officeDocument/2006/relationships/slideLayout" Target="/ppt/slideLayouts/slideLayout5.xml" Id="R376f85e7eeb9439c" /><Relationship Type="http://schemas.openxmlformats.org/officeDocument/2006/relationships/chart" Target="/ppt/slides/charts/chart15.xml" Id="R30183883c67c46da" /><Relationship Type="http://schemas.openxmlformats.org/officeDocument/2006/relationships/chart" Target="/ppt/slides/charts/chart16.xml" Id="R74eb096abc2d405b" /><Relationship Type="http://schemas.openxmlformats.org/officeDocument/2006/relationships/chart" Target="/ppt/slides/charts/chart17.xml" Id="R2d957ec40eb94932" /><Relationship Type="http://schemas.openxmlformats.org/officeDocument/2006/relationships/chart" Target="/ppt/slides/charts/chart18.xml" Id="Rccef40ff5cb84322" /><Relationship Type="http://schemas.openxmlformats.org/officeDocument/2006/relationships/chart" Target="/ppt/slides/charts/chart19.xml" Id="R5a40d7aefb184521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f86f7736af474c49" /><Relationship Type="http://schemas.openxmlformats.org/officeDocument/2006/relationships/image" Target="/ppt/media/image4.bin" Id="R14d49a562ca643c4" /><Relationship Type="http://schemas.openxmlformats.org/officeDocument/2006/relationships/slideLayout" Target="/ppt/slideLayouts/slideLayout5.xml" Id="Rb1644d0a458b462e" /><Relationship Type="http://schemas.openxmlformats.org/officeDocument/2006/relationships/chart" Target="/ppt/slides/charts/chart1b.xml" Id="Rab7bfcaaebc7453f" /><Relationship Type="http://schemas.openxmlformats.org/officeDocument/2006/relationships/chart" Target="/ppt/slides/charts/chart1c.xml" Id="R6564d7ebdc084858" /><Relationship Type="http://schemas.openxmlformats.org/officeDocument/2006/relationships/chart" Target="/ppt/slides/charts/chart1d.xml" Id="R1e1ae168f0ef44da" /><Relationship Type="http://schemas.openxmlformats.org/officeDocument/2006/relationships/chart" Target="/ppt/slides/charts/chart1e.xml" Id="R554040db47054d6a" /><Relationship Type="http://schemas.openxmlformats.org/officeDocument/2006/relationships/chart" Target="/ppt/slides/charts/chart1f.xml" Id="R913e2af37c9644de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8432a17aba1c4d6d" /><Relationship Type="http://schemas.openxmlformats.org/officeDocument/2006/relationships/image" Target="/ppt/media/image4.bin" Id="R6375bdfc3621403f" /><Relationship Type="http://schemas.openxmlformats.org/officeDocument/2006/relationships/slideLayout" Target="/ppt/slideLayouts/slideLayout5.xml" Id="R7d28ec3624a64b31" /><Relationship Type="http://schemas.openxmlformats.org/officeDocument/2006/relationships/chart" Target="/ppt/slides/charts/chart21.xml" Id="R806cbaeae96445ba" /><Relationship Type="http://schemas.openxmlformats.org/officeDocument/2006/relationships/chart" Target="/ppt/slides/charts/chart22.xml" Id="R9ce26117b8c44cf1" /><Relationship Type="http://schemas.openxmlformats.org/officeDocument/2006/relationships/chart" Target="/ppt/slides/charts/chart23.xml" Id="R68252bdf2ac14582" /><Relationship Type="http://schemas.openxmlformats.org/officeDocument/2006/relationships/chart" Target="/ppt/slides/charts/chart24.xml" Id="R50d75bd5e72c4c07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Studiegången 1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5.905738</c:v>
              </c:pt>
              <c:pt idx="1">
                <c:v>5.403409</c:v>
              </c:pt>
              <c:pt idx="2">
                <c:v>5.570588</c:v>
              </c:pt>
              <c:pt idx="3">
                <c:v>5.705202</c:v>
              </c:pt>
              <c:pt idx="4">
                <c:v>5.666667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Safiren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4.366667</c:v>
              </c:pt>
              <c:pt idx="1">
                <c:v>3.809524</c:v>
              </c:pt>
              <c:pt idx="2">
                <c:v>3.777778</c:v>
              </c:pt>
              <c:pt idx="3">
                <c:v>3.500000</c:v>
              </c:pt>
              <c:pt idx="4">
                <c:v>4.375000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0.625000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0.625000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2014</c:v>
              </c:pt>
              <c:pt idx="1">
                <c:v>2013</c:v>
              </c:pt>
              <c:pt idx="2">
                <c:v>2012</c:v>
              </c:pt>
              <c:pt idx="3">
                <c:v>2011</c:v>
              </c:pt>
              <c:pt idx="4">
                <c:v>Tidigare</c:v>
              </c:pt>
            </c:strLit>
          </c:cat>
          <c:val>
            <c:numLit>
              <c:formatCode>General</c:formatCode>
              <c:ptCount val="5"/>
              <c:pt idx="0">
                <c:v>0.375000</c:v>
              </c:pt>
              <c:pt idx="1">
                <c:v>0.250000</c:v>
              </c:pt>
              <c:pt idx="2">
                <c:v>0.125000</c:v>
              </c:pt>
              <c:pt idx="3">
                <c:v>0.125000</c:v>
              </c:pt>
              <c:pt idx="4">
                <c:v>0.125000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29769e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0.500000</c:v>
              </c:pt>
              <c:pt idx="1">
                <c:v>0.500000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Safiren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Studiegången 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80b20a14ec424999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19c11e8f552c4a30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3d0cf32d83c34ffa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Safiren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Studiegången 1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Safiren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Studiegången 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98eabf7aa88d4b71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Safiren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Studiegången 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Studiegången 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0183883c67c46da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4eb096abc2d405b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d957ec40eb94932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cef40ff5cb84322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5a40d7aefb184521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628f82d5d734463b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efcd188616d046cb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Safiren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Studiegången 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Studiegången 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b7bfcaaebc7453f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564d7ebdc084858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e1ae168f0ef44da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54040db47054d6a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913e2af37c9644de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f86f7736af474c49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14d49a562ca643c4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Safiren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Studiegången 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Studiegången 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06cbaeae96445ba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ce26117b8c44cf1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8252bdf2ac14582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50d75bd5e72c4c07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8432a17aba1c4d6d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6375bdfc3621403f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2017-02-01T10:49:38.069Z</dcterms:created>
  <dcterms:modified xsi:type="dcterms:W3CDTF">2017-02-01T10:49:38.069Z</dcterms:modified>
</cp:coreProperties>
</file>